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534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565E2-3F1B-4055-8952-3C7D86A5F496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4.googleusercontent.com/-MOO2Qe6z0rA/T1aNBd8ctdI/AAAAAAAAGFE/EMnptV9y7fM/w413-h275-k/photo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33" y="304800"/>
            <a:ext cx="893708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ruti\Pictures\2012-04-17 pictures\pictures 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696200" cy="577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h6.googleusercontent.com/-d4nST5b7pJ0/T1aNCJDzBnI/AAAAAAAAGFQ/sE9oFHBBa-0/w413-h275-k/phot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458200" cy="5625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h3.googleusercontent.com/-EZuF45InyVk/T1aNCzrhJeI/AAAAAAAAGFk/QvpeaLyPMAw/s800/phot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8191857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mall home office space design id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57200"/>
            <a:ext cx="5962650" cy="5962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g.homedit.com/2011/02/small-bedroo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6934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lh6.googleusercontent.com/-lBIMu0b2mvA/T1aNDbNKIQI/AAAAAAAAGFo/wzUB6nmscoc/s800/photo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Shruti</dc:creator>
  <cp:lastModifiedBy>Shruti</cp:lastModifiedBy>
  <cp:revision>113</cp:revision>
  <dcterms:created xsi:type="dcterms:W3CDTF">2012-04-17T17:09:48Z</dcterms:created>
  <dcterms:modified xsi:type="dcterms:W3CDTF">2012-04-19T02:50:55Z</dcterms:modified>
</cp:coreProperties>
</file>